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C7583-7DDE-4B0A-A58A-6372B6A51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5F44A6-7AF2-461D-8ED0-CDF7F1362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85546-0C49-4BA2-AEA1-762AD72FE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B6A2-595B-4FD8-B753-334CA1E2E507}" type="datetimeFigureOut">
              <a:rPr lang="es-ES" smtClean="0"/>
              <a:t>30/07/2021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4E094-9021-4332-810E-C6A410FF8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1CF8D-DC01-43E5-8A4C-EA4E28ADB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5452C-4E62-48E4-8BBA-F69ECE4966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3048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3AEB-3606-4FB1-8640-02846FBFB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3709A-5501-4C21-853C-D43E7CC02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AA873-A11C-45FA-9E0B-80B9484D9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B6A2-595B-4FD8-B753-334CA1E2E507}" type="datetimeFigureOut">
              <a:rPr lang="es-ES" smtClean="0"/>
              <a:t>30/07/2021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61967-1CCA-41DE-86E1-55D48AB8F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7EFF6-06EB-4558-BD94-565D2F5F5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5452C-4E62-48E4-8BBA-F69ECE4966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575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453757-65C4-4CFA-89A8-D24468F7B1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E15BD-F7D3-4E9B-9E35-6D0B4F056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B380E-105D-4EFE-BEB1-AD467E7A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B6A2-595B-4FD8-B753-334CA1E2E507}" type="datetimeFigureOut">
              <a:rPr lang="es-ES" smtClean="0"/>
              <a:t>30/07/2021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4ED82-0F0B-4BB9-B9FD-7B5DCC414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5FBA9-838D-4B58-A9CA-88D45ED72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5452C-4E62-48E4-8BBA-F69ECE4966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3720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9E586-1392-4960-8569-D07A4E4B4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BC252-8FB2-439D-9925-6CD8006CB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61CBF-02FC-4046-98A3-79507AB3E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B6A2-595B-4FD8-B753-334CA1E2E507}" type="datetimeFigureOut">
              <a:rPr lang="es-ES" smtClean="0"/>
              <a:t>30/07/2021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18765-BD1E-407C-BBDA-74A0F2E6C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80774-BD78-454A-8AB8-C449802F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5452C-4E62-48E4-8BBA-F69ECE4966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14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391E3-84AB-4644-AF7F-05E1B0FE4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E56C3-4D5F-4F22-B8DB-292F8BEA6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C1675-39F7-4F6A-89DF-84E3A41C2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B6A2-595B-4FD8-B753-334CA1E2E507}" type="datetimeFigureOut">
              <a:rPr lang="es-ES" smtClean="0"/>
              <a:t>30/07/2021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FDA34-4611-4BBD-BC42-C2A294404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ACCD7-C5ED-4394-871E-22BBF62DB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5452C-4E62-48E4-8BBA-F69ECE4966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28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5E52-F61F-4E35-85FE-0444BFA54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682C2-AA96-481B-A370-A6324C42F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D8E55-5F64-467B-AA32-03A58F9A4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91C31-A10C-475F-BEA7-C3943B77B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B6A2-595B-4FD8-B753-334CA1E2E507}" type="datetimeFigureOut">
              <a:rPr lang="es-ES" smtClean="0"/>
              <a:t>30/07/2021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34726-53F3-4D4D-9C0E-3C8AC018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941AE-7D1F-48A6-9DCB-680867FAA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5452C-4E62-48E4-8BBA-F69ECE4966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320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AA381-3D40-4D5F-A208-AA26071E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D59FA-3B66-4A72-B608-F3F18E93A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19B31-1E5F-461A-8360-AB1AD3E66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ED669-7100-4A8C-B3A4-44CB40A98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D8898F-907E-467F-89C5-524934C41E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B79A2E-3E66-4D58-A2EA-7304CA0A0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B6A2-595B-4FD8-B753-334CA1E2E507}" type="datetimeFigureOut">
              <a:rPr lang="es-ES" smtClean="0"/>
              <a:t>30/07/2021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4C12AF-4767-4F86-A66D-76E6B2A7C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0741CF-64CB-4515-80A9-4CAF3780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5452C-4E62-48E4-8BBA-F69ECE4966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8339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82D8-22B9-497B-A677-05497AB6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E4123-0B6B-42DE-8C4B-38764CF5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B6A2-595B-4FD8-B753-334CA1E2E507}" type="datetimeFigureOut">
              <a:rPr lang="es-ES" smtClean="0"/>
              <a:t>30/07/2021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B1E46-3A1B-4DE7-B467-348A5011B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8E92D-A896-43D6-B021-25A6ADC32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5452C-4E62-48E4-8BBA-F69ECE4966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5740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70C109-3A2E-42D5-8871-74438D9BE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B6A2-595B-4FD8-B753-334CA1E2E507}" type="datetimeFigureOut">
              <a:rPr lang="es-ES" smtClean="0"/>
              <a:t>30/07/2021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6FA51D-E51A-4F9C-94A7-AC11B80AF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09878-22CB-4590-BA00-1692253E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5452C-4E62-48E4-8BBA-F69ECE4966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81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CFD01-E694-451A-88C3-5F255B5B5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DB792-6B8C-42B3-89D0-EDDB3D5A7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611FA-9F8F-4AB0-83B8-9F3B2502D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BAAC9-476C-4A24-9BA1-9C39A3EBD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B6A2-595B-4FD8-B753-334CA1E2E507}" type="datetimeFigureOut">
              <a:rPr lang="es-ES" smtClean="0"/>
              <a:t>30/07/2021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CC47A-76C8-43B1-9EAB-66D83DBCE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18E8D-1E4A-4704-A71A-FCA3DB6CD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5452C-4E62-48E4-8BBA-F69ECE4966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53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F8F3B-3CDC-42B6-9033-FFAA23A8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545BA1-8A90-4CB7-B25C-5F6B12281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DAEA9-C4E6-4A19-A5D5-6488AE3D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71099-C753-4E05-9380-7F2D30E5C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B6A2-595B-4FD8-B753-334CA1E2E507}" type="datetimeFigureOut">
              <a:rPr lang="es-ES" smtClean="0"/>
              <a:t>30/07/2021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FBAB2-AF77-4AC1-8E6E-06D90857F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39052-2EAB-45FA-B5D3-60F67A81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5452C-4E62-48E4-8BBA-F69ECE4966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0307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672265-D43F-4C7E-ADF7-2E081D6BA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1F02A-8F3E-4AC8-AF1A-A2A629FFE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D8451-1B7C-4239-B01A-A16BF9EDB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1B6A2-595B-4FD8-B753-334CA1E2E507}" type="datetimeFigureOut">
              <a:rPr lang="es-ES" smtClean="0"/>
              <a:t>30/07/2021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B22E6-E4C0-489E-9F5F-091B0ACC6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3A77C-82B5-485A-8370-7E4A39542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5452C-4E62-48E4-8BBA-F69ECE4966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244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63A1-2C53-41A9-A2C4-A76F2DB43A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F2A34-99EE-4DDF-BF84-C1041D1054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2CC3E-A65D-4ADB-A508-AA3DB93A1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78" y="2719288"/>
            <a:ext cx="1571844" cy="1419423"/>
          </a:xfrm>
          <a:prstGeom prst="rect">
            <a:avLst/>
          </a:prstGeom>
        </p:spPr>
      </p:pic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53BEB629-CD89-4F80-B54B-F62E9898963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506.768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109663"/>
            <a:ext cx="9220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9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JuanCarlos</dc:creator>
  <cp:lastModifiedBy>JuanCarlos</cp:lastModifiedBy>
  <cp:revision>2</cp:revision>
  <dcterms:created xsi:type="dcterms:W3CDTF">2021-07-30T17:28:36Z</dcterms:created>
  <dcterms:modified xsi:type="dcterms:W3CDTF">2021-07-30T17:50:24Z</dcterms:modified>
</cp:coreProperties>
</file>